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59" d="100"/>
          <a:sy n="59" d="100"/>
        </p:scale>
        <p:origin x="88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65DA3B-C6B0-4A95-A92A-75B8B63950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9393934-8A78-4D44-81C8-C674049B34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15FA56-543A-4808-B7B8-E75A2F011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157C-6274-4558-B859-D2C4DC0853F8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BF8885-8A9E-4D6A-80A9-6AE899DF2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D35FDC-2DD6-4CA0-905E-DA77771F2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647D-A207-4767-923E-375367ACB6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807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69B59C-B645-4FD3-83D4-28EF76203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0E28B67-C27D-437C-97EF-ED51D91AE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C104FE-5841-4AFA-B47A-A97DC89E7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157C-6274-4558-B859-D2C4DC0853F8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66FE77-6302-4660-B573-81F8227CA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335E3E-9729-4D91-94A6-26A227467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647D-A207-4767-923E-375367ACB6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829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1606AD7-020D-4CC2-ADD6-57B10F379E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781BC0C-7C43-4395-B2D3-BD1B0198DC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C697F3A-4861-46C7-B715-5A605F7B1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157C-6274-4558-B859-D2C4DC0853F8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87CF7D-347B-4F7D-8AB2-4C8BB524E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8A1BE2-DDF4-4822-82A8-636633D23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647D-A207-4767-923E-375367ACB6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090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005840-D292-4980-8687-1C1717FC2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BAED359-829F-4466-9DE1-A9B3D6CCA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7A0D0D-AE34-4FD0-8494-58F2E7210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157C-6274-4558-B859-D2C4DC0853F8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9C8A1D-9621-497C-980C-0B1D05813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AF6298-0B04-4AF7-85B5-01BDDFC26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647D-A207-4767-923E-375367ACB6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877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B450FF-4EC3-4B04-B661-36796F289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F42FE45-7D1A-4FB8-9672-D29B39EE0D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989CCB-98C6-4978-A121-61F13DC6A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157C-6274-4558-B859-D2C4DC0853F8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A690721-1C11-475B-ABF3-B7924B903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30E7C7-8820-42B2-9CD3-A689C9042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647D-A207-4767-923E-375367ACB6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8622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20B26F-4F7C-4B17-99B0-5078A89BC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6469238-6044-4F77-B998-D63AE9179C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03CCB29-9EF3-4117-9933-EC0DE27C6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ED968F3-C239-4DA8-A18D-120A036DE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157C-6274-4558-B859-D2C4DC0853F8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555E565-3297-4FE1-9C81-A7DD7ACEF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19ED88D-D879-47A5-B4E9-C09072DAF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647D-A207-4767-923E-375367ACB6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590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A357DE-D48F-4875-8FFC-D59DD4CC2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2C24180-ABF4-451F-A89C-6D53315615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56C22C3-9DC5-4D40-A6D5-FADF8A0EB3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650E5A8-D0D8-48B3-B6B9-FA51CDE592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6FD87A6-06D5-467F-9C0C-526379A657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024A11F-AFFE-46F0-B6CB-855852E90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157C-6274-4558-B859-D2C4DC0853F8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0B56D01-8F6E-4D88-BE5D-25F59034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CE08680-42AE-47FE-A528-FCD1848FD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647D-A207-4767-923E-375367ACB6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2697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426386-C7C1-424B-A0AD-912055F5E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9F714A6-F7DE-4957-9A0A-A285F6283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157C-6274-4558-B859-D2C4DC0853F8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7AFF29A-574F-405E-9F29-2DDBB51C3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6811A28-B267-4F74-8049-ACCAE19E1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647D-A207-4767-923E-375367ACB6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808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6605CE2-D164-4A27-882F-81E7069FC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157C-6274-4558-B859-D2C4DC0853F8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CBEE308-D27E-4F48-BFB3-4546C5162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52988A2-2BDB-44E3-A209-C60C8AB5F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647D-A207-4767-923E-375367ACB6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9659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CE7036-4E9C-4CF1-963E-9CEC03B8B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7595EE0-F4C6-46B5-9300-8AF1DA0AF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47A63B2-D223-4B93-A186-89283D55C2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ADADA48-6DF2-480A-A05A-C2A4B2870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157C-6274-4558-B859-D2C4DC0853F8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E6491A1-EEF6-4755-814C-DDD8A2716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54D43F5-685E-44C7-8FC9-43C369906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647D-A207-4767-923E-375367ACB6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419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37997D-6C31-4CB9-A56C-E4591F8E0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03EF9F4-2687-4B6E-B497-73DD376A3E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8C15A1C-BB5A-403A-AE5C-0A892EBAEE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F949D17-E3CB-4E1A-95E9-E79DDE501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157C-6274-4558-B859-D2C4DC0853F8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F99963C-60D5-4EA9-B23C-B6FCE1288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EC7A76D-F4A6-4F9D-8B67-BA3F1BFE0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1647D-A207-4767-923E-375367ACB6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816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4A8B165-8371-4765-B6E0-0772F65A5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F6814D7-F301-4845-A923-12ED7C0F26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B45404-4CD3-40A5-8C20-38AE6AD47B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0157C-6274-4558-B859-D2C4DC0853F8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DEC203-380C-4907-8EBD-DD9F631078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F84F42-EC03-466B-9E0B-D31BAC0556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1647D-A207-4767-923E-375367ACB6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8950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BA3DE81-A910-4F9A-814D-FE35E57CEF0B}"/>
              </a:ext>
            </a:extLst>
          </p:cNvPr>
          <p:cNvSpPr txBox="1"/>
          <p:nvPr/>
        </p:nvSpPr>
        <p:spPr>
          <a:xfrm>
            <a:off x="1698171" y="2644170"/>
            <a:ext cx="87956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補助金のご案内</a:t>
            </a:r>
          </a:p>
        </p:txBody>
      </p:sp>
    </p:spTree>
    <p:extLst>
      <p:ext uri="{BB962C8B-B14F-4D97-AF65-F5344CB8AC3E}">
        <p14:creationId xmlns:p14="http://schemas.microsoft.com/office/powerpoint/2010/main" val="2770267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corp tsukamoto</dc:creator>
  <cp:lastModifiedBy>corp tsukamoto</cp:lastModifiedBy>
  <cp:revision>1</cp:revision>
  <dcterms:created xsi:type="dcterms:W3CDTF">2021-08-18T08:25:43Z</dcterms:created>
  <dcterms:modified xsi:type="dcterms:W3CDTF">2021-08-18T08:25:50Z</dcterms:modified>
</cp:coreProperties>
</file>